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14" r:id="rId43"/>
    <p:sldId id="316" r:id="rId44"/>
    <p:sldId id="315" r:id="rId45"/>
    <p:sldId id="317" r:id="rId46"/>
    <p:sldId id="318" r:id="rId47"/>
    <p:sldId id="320" r:id="rId48"/>
    <p:sldId id="336" r:id="rId49"/>
    <p:sldId id="337" r:id="rId50"/>
    <p:sldId id="338" r:id="rId51"/>
    <p:sldId id="339" r:id="rId52"/>
    <p:sldId id="293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226" autoAdjust="0"/>
  </p:normalViewPr>
  <p:slideViewPr>
    <p:cSldViewPr snapToGrid="0">
      <p:cViewPr>
        <p:scale>
          <a:sx n="33" d="100"/>
          <a:sy n="33" d="100"/>
        </p:scale>
        <p:origin x="816" y="341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r>
              <a:rPr lang="en-GB" sz="6000" b="1" dirty="0"/>
              <a:t>    </a:t>
            </a:r>
            <a:r>
              <a:rPr lang="en-GB" sz="4000" dirty="0">
                <a:hlinkClick r:id="rId2"/>
              </a:rPr>
              <a:t>https://github.com/louthy/language-ext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13797</TotalTime>
  <Words>1101</Words>
  <Application>Microsoft Office PowerPoint</Application>
  <PresentationFormat>Custom</PresentationFormat>
  <Paragraphs>192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349</cp:revision>
  <dcterms:modified xsi:type="dcterms:W3CDTF">2021-07-18T12:34:06Z</dcterms:modified>
</cp:coreProperties>
</file>